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1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4660"/>
  </p:normalViewPr>
  <p:slideViewPr>
    <p:cSldViewPr snapToGrid="0">
      <p:cViewPr>
        <p:scale>
          <a:sx n="75" d="100"/>
          <a:sy n="75" d="100"/>
        </p:scale>
        <p:origin x="1181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88198-8707-26E0-0B77-929FB73E6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CC4984-AC6D-A652-6FE8-37F0516EB9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2B530-BA05-E09B-28C1-5E5BF7AFF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2408-0078-488E-B43C-531E33AC59EB}" type="datetimeFigureOut">
              <a:rPr lang="en-ID" smtClean="0"/>
              <a:t>27/12/2024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7E4A5-ADB0-567C-DF6C-7B6B9D3F3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6FD4A-F4E6-0A4A-319C-7ECF36D5B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4CE7-87F5-41DB-96A3-3A977DBBA1F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37768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8D919-31F3-B49C-0086-2626B75C6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AC2CD5-4FE3-8322-8F96-36B4571D0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21005-C1CB-A9C7-A17A-D55E7231A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2408-0078-488E-B43C-531E33AC59EB}" type="datetimeFigureOut">
              <a:rPr lang="en-ID" smtClean="0"/>
              <a:t>27/12/2024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49FB6-81CD-3F6B-8FAC-9696F956C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8D641-B634-ABE4-529B-BE840A162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4CE7-87F5-41DB-96A3-3A977DBBA1F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5541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CB4FB2-1570-E73F-F4EC-FDF95694EE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D7B0B2-7BAE-943D-F8C3-42B942C3EB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BBF11-0907-2776-D62D-01F62BCBC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2408-0078-488E-B43C-531E33AC59EB}" type="datetimeFigureOut">
              <a:rPr lang="en-ID" smtClean="0"/>
              <a:t>27/12/2024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6F9B4-E0EE-F13C-AA68-D51A402FF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05853-9047-8E3D-71B6-B84DD2C1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4CE7-87F5-41DB-96A3-3A977DBBA1F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0902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305BE-1A84-35AD-2DD2-46986755E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D9DE9-9E2C-68D5-DE4F-E61463AFE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3FACA-C6E1-2AA7-59A4-262BCDF8C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2408-0078-488E-B43C-531E33AC59EB}" type="datetimeFigureOut">
              <a:rPr lang="en-ID" smtClean="0"/>
              <a:t>27/12/2024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B57A5-E358-973B-8715-BF8BDFB2F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1F216-E16B-11BD-82FF-5F553E312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4CE7-87F5-41DB-96A3-3A977DBBA1F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2717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83EFE-C108-016C-9220-C59420EDC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F4F282-A06A-4FE5-7AB4-522D37570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9EA56-2D09-FC51-72AF-1733E4723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2408-0078-488E-B43C-531E33AC59EB}" type="datetimeFigureOut">
              <a:rPr lang="en-ID" smtClean="0"/>
              <a:t>27/12/2024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9D6B1-62F9-1A02-2E44-F1BBF9987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80956-7EAD-B022-A48C-C86D6D0AC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4CE7-87F5-41DB-96A3-3A977DBBA1F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6030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2AE0E-CB58-F447-73DF-D010FCBEF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65795-A9EF-DE19-EFE8-78E8353C3A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D036BE-97C8-3EFB-0DE0-908074709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DCF8F8-2396-526C-6E4B-0CEF0C34D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2408-0078-488E-B43C-531E33AC59EB}" type="datetimeFigureOut">
              <a:rPr lang="en-ID" smtClean="0"/>
              <a:t>27/12/2024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08C522-2D45-B420-A991-AD46BB95E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3A849-8DED-A2F7-7587-FB7CAEE28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4CE7-87F5-41DB-96A3-3A977DBBA1F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853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235E6-0D51-6E51-D645-5ECCD4050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3F92F-D328-E6E1-8D78-2269BDAA9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D37EA-DFA9-70AB-953F-60C790834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C76AB1-3472-ECB8-BA08-4A04000E77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14D144-777F-D5D0-2DF5-A407842D15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B51B0C-BFB8-FACA-A75F-E9CC3CBDC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2408-0078-488E-B43C-531E33AC59EB}" type="datetimeFigureOut">
              <a:rPr lang="en-ID" smtClean="0"/>
              <a:t>27/12/2024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C15192-1D40-E5BE-80F8-880FD77C2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0AA7B-63E5-9841-907E-E1F154A31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4CE7-87F5-41DB-96A3-3A977DBBA1F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298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236D2-48A4-77E8-2C8B-1CE6701BD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07C36F-0361-B304-86EE-266F54780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2408-0078-488E-B43C-531E33AC59EB}" type="datetimeFigureOut">
              <a:rPr lang="en-ID" smtClean="0"/>
              <a:t>27/12/2024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5159D0-BA2C-17C5-7C1D-8B91830FB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A57BAF-3E0C-4B31-1028-F78AEB506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4CE7-87F5-41DB-96A3-3A977DBBA1F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8721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14F69F-037F-2A5A-5C66-3F3B29B4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2408-0078-488E-B43C-531E33AC59EB}" type="datetimeFigureOut">
              <a:rPr lang="en-ID" smtClean="0"/>
              <a:t>27/12/2024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4AC70B-CBC5-99D4-781E-68C6CB659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4760F-F908-D295-6207-43D5372E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4CE7-87F5-41DB-96A3-3A977DBBA1F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74498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60FC5-E865-0702-A4E0-7B95E8890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765B9-0982-04B5-6642-2457308FD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86E2B2-69CD-5E64-FA3F-796CC2EAA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8A4C09-0F3A-11CB-3A5B-03EFB6146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2408-0078-488E-B43C-531E33AC59EB}" type="datetimeFigureOut">
              <a:rPr lang="en-ID" smtClean="0"/>
              <a:t>27/12/2024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7B47B-B33A-0BA3-C142-315FF6C07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43C0DD-757E-5EE3-576F-1113E9CA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4CE7-87F5-41DB-96A3-3A977DBBA1F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01134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03A92-2ECC-16FE-9593-0472D3E6E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22B814-132D-9ADA-36F4-241D06487D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649A9E-6461-9352-528C-729C11EDC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AD38CB-EEBF-F6E9-5EB0-7818B47E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2408-0078-488E-B43C-531E33AC59EB}" type="datetimeFigureOut">
              <a:rPr lang="en-ID" smtClean="0"/>
              <a:t>27/12/2024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A48244-5FFE-9B3B-4158-47FBA458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96BC30-0923-2A2B-6E4E-97F529049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4CE7-87F5-41DB-96A3-3A977DBBA1F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26470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B0EB3E-6B55-B556-9720-0072767E1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EE4E1F-56B9-792A-365F-EE738E6E2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8BDBE-8D8E-50C9-E755-4D90C62524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42408-0078-488E-B43C-531E33AC59EB}" type="datetimeFigureOut">
              <a:rPr lang="en-ID" smtClean="0"/>
              <a:t>27/12/2024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99722-AAD8-AFF4-2FE8-2AB4001D3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1CB9B-2EC2-BB68-53DE-1E97B6E259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B4CE7-87F5-41DB-96A3-3A977DBBA1F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2880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83E3C9-8534-55BB-DDBB-FA08093ED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FBC63BC-D0B5-F6DF-B644-ABABE9C9D8D2}"/>
              </a:ext>
            </a:extLst>
          </p:cNvPr>
          <p:cNvSpPr/>
          <p:nvPr/>
        </p:nvSpPr>
        <p:spPr>
          <a:xfrm>
            <a:off x="5324764" y="1218555"/>
            <a:ext cx="1542473" cy="415637"/>
          </a:xfrm>
          <a:prstGeom prst="roundRect">
            <a:avLst/>
          </a:prstGeom>
          <a:solidFill>
            <a:srgbClr val="4C1A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/>
              <a:t>Minggu</a:t>
            </a:r>
            <a:r>
              <a:rPr lang="en-US" sz="2200" b="1" dirty="0"/>
              <a:t> I</a:t>
            </a:r>
            <a:endParaRPr lang="en-ID" sz="2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61D251-6276-18C9-B0FD-B5C14206088C}"/>
              </a:ext>
            </a:extLst>
          </p:cNvPr>
          <p:cNvSpPr txBox="1"/>
          <p:nvPr/>
        </p:nvSpPr>
        <p:spPr>
          <a:xfrm>
            <a:off x="1500909" y="1930400"/>
            <a:ext cx="91901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6000" b="1" dirty="0">
                <a:solidFill>
                  <a:schemeClr val="bg1"/>
                </a:solidFill>
              </a:rPr>
              <a:t>MENJADI PRIBADI YANG BERDAMPAK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C457F6-E15A-1BC0-7953-0B9F54C457D8}"/>
              </a:ext>
            </a:extLst>
          </p:cNvPr>
          <p:cNvSpPr txBox="1"/>
          <p:nvPr/>
        </p:nvSpPr>
        <p:spPr>
          <a:xfrm>
            <a:off x="4860084" y="4165600"/>
            <a:ext cx="247183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500" dirty="0">
                <a:solidFill>
                  <a:schemeClr val="bg1"/>
                </a:solidFill>
              </a:rPr>
              <a:t>YOSUA 1:1-9</a:t>
            </a:r>
          </a:p>
        </p:txBody>
      </p:sp>
    </p:spTree>
    <p:extLst>
      <p:ext uri="{BB962C8B-B14F-4D97-AF65-F5344CB8AC3E}">
        <p14:creationId xmlns:p14="http://schemas.microsoft.com/office/powerpoint/2010/main" val="1857692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F89F6-50C0-6115-84EA-30C372CFA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87629675-5E63-F784-BB9D-6EB8258E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08E02-0B5F-70D0-B618-9857C5F1193B}"/>
              </a:ext>
            </a:extLst>
          </p:cNvPr>
          <p:cNvSpPr txBox="1"/>
          <p:nvPr/>
        </p:nvSpPr>
        <p:spPr>
          <a:xfrm>
            <a:off x="585584" y="2272158"/>
            <a:ext cx="35088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/>
              <a:t>proses </a:t>
            </a:r>
            <a:r>
              <a:rPr lang="en-ID" sz="3200" dirty="0" err="1"/>
              <a:t>menyerap</a:t>
            </a:r>
            <a:r>
              <a:rPr lang="en-ID" sz="3200" dirty="0"/>
              <a:t> </a:t>
            </a:r>
            <a:r>
              <a:rPr lang="en-ID" sz="3200" dirty="0" err="1"/>
              <a:t>Firman</a:t>
            </a:r>
            <a:r>
              <a:rPr lang="en-ID" sz="3200" dirty="0"/>
              <a:t> </a:t>
            </a:r>
            <a:r>
              <a:rPr lang="en-ID" sz="3200" dirty="0" err="1"/>
              <a:t>Tuhan</a:t>
            </a:r>
            <a:r>
              <a:rPr lang="en-ID" sz="3200" dirty="0"/>
              <a:t> </a:t>
            </a:r>
            <a:r>
              <a:rPr lang="en-ID" sz="3200" dirty="0" err="1"/>
              <a:t>dengan</a:t>
            </a:r>
            <a:r>
              <a:rPr lang="en-ID" sz="3200" dirty="0"/>
              <a:t> </a:t>
            </a:r>
            <a:r>
              <a:rPr lang="en-ID" sz="3200" dirty="0" err="1"/>
              <a:t>mempelajari</a:t>
            </a:r>
            <a:r>
              <a:rPr lang="en-ID" sz="3200" dirty="0"/>
              <a:t>, </a:t>
            </a:r>
            <a:r>
              <a:rPr lang="en-ID" sz="3200" dirty="0" err="1"/>
              <a:t>mencari</a:t>
            </a:r>
            <a:r>
              <a:rPr lang="en-ID" sz="3200" dirty="0"/>
              <a:t> </a:t>
            </a:r>
            <a:r>
              <a:rPr lang="en-ID" sz="3200" dirty="0" err="1"/>
              <a:t>maknanya</a:t>
            </a:r>
            <a:r>
              <a:rPr lang="en-ID" sz="3200" dirty="0"/>
              <a:t> </a:t>
            </a:r>
            <a:r>
              <a:rPr lang="en-ID" sz="3200" dirty="0" err="1"/>
              <a:t>dengan</a:t>
            </a:r>
            <a:r>
              <a:rPr lang="en-ID" sz="3200" dirty="0"/>
              <a:t> </a:t>
            </a:r>
            <a:r>
              <a:rPr lang="en-ID" sz="3200" dirty="0" err="1"/>
              <a:t>tekun</a:t>
            </a:r>
            <a:r>
              <a:rPr lang="en-ID" sz="3200" dirty="0"/>
              <a:t> dan </a:t>
            </a:r>
            <a:r>
              <a:rPr lang="en-ID" sz="3200" dirty="0" err="1"/>
              <a:t>bertanggung</a:t>
            </a:r>
            <a:r>
              <a:rPr lang="en-ID" sz="3200" dirty="0"/>
              <a:t> </a:t>
            </a:r>
            <a:r>
              <a:rPr lang="en-ID" sz="3200" dirty="0" err="1"/>
              <a:t>jawab</a:t>
            </a:r>
            <a:r>
              <a:rPr lang="en-ID" sz="3200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4ADCEF-4BEE-9A94-4406-9BB084BEC4A5}"/>
              </a:ext>
            </a:extLst>
          </p:cNvPr>
          <p:cNvSpPr txBox="1"/>
          <p:nvPr/>
        </p:nvSpPr>
        <p:spPr>
          <a:xfrm>
            <a:off x="4493952" y="4146452"/>
            <a:ext cx="3356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 err="1"/>
              <a:t>sesuai</a:t>
            </a:r>
            <a:r>
              <a:rPr lang="en-ID" sz="3200" dirty="0"/>
              <a:t> </a:t>
            </a:r>
            <a:r>
              <a:rPr lang="en-ID" sz="3200" dirty="0" err="1"/>
              <a:t>prinsip</a:t>
            </a:r>
            <a:r>
              <a:rPr lang="en-ID" sz="3200" dirty="0"/>
              <a:t> yang </a:t>
            </a:r>
            <a:r>
              <a:rPr lang="en-ID" sz="3200" dirty="0" err="1"/>
              <a:t>didapatkan</a:t>
            </a:r>
            <a:r>
              <a:rPr lang="en-ID" sz="3200" dirty="0"/>
              <a:t> </a:t>
            </a:r>
            <a:r>
              <a:rPr lang="en-ID" sz="3200" dirty="0" err="1"/>
              <a:t>dalam</a:t>
            </a:r>
            <a:r>
              <a:rPr lang="en-ID" sz="3200" dirty="0"/>
              <a:t> </a:t>
            </a:r>
            <a:r>
              <a:rPr lang="en-ID" sz="3200" dirty="0" err="1"/>
              <a:t>perenungan</a:t>
            </a:r>
            <a:r>
              <a:rPr lang="en-ID" sz="32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DCEF78-0506-97BD-9697-71E891C35E61}"/>
              </a:ext>
            </a:extLst>
          </p:cNvPr>
          <p:cNvSpPr txBox="1"/>
          <p:nvPr/>
        </p:nvSpPr>
        <p:spPr>
          <a:xfrm>
            <a:off x="4493952" y="2272158"/>
            <a:ext cx="320409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400" b="1" dirty="0" err="1"/>
              <a:t>Bertindak</a:t>
            </a:r>
            <a:r>
              <a:rPr lang="en-ID" sz="3400" b="1" dirty="0"/>
              <a:t> </a:t>
            </a:r>
            <a:r>
              <a:rPr lang="en-ID" sz="3400" b="1" dirty="0" err="1"/>
              <a:t>dengan</a:t>
            </a:r>
            <a:r>
              <a:rPr lang="en-ID" sz="3400" b="1" dirty="0"/>
              <a:t> </a:t>
            </a:r>
            <a:r>
              <a:rPr lang="en-ID" sz="3400" b="1" dirty="0" err="1"/>
              <a:t>seksama</a:t>
            </a:r>
            <a:r>
              <a:rPr lang="en-ID" sz="3400" b="1" dirty="0"/>
              <a:t> </a:t>
            </a:r>
            <a:br>
              <a:rPr lang="en-ID" sz="3400" b="1" dirty="0"/>
            </a:br>
            <a:r>
              <a:rPr lang="en-ID" sz="3400" b="1" dirty="0"/>
              <a:t>(</a:t>
            </a:r>
            <a:r>
              <a:rPr lang="en-ID" sz="3400" b="1" dirty="0" err="1"/>
              <a:t>hati-hati</a:t>
            </a:r>
            <a:r>
              <a:rPr lang="en-ID" sz="3400" b="1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232931-F969-43EE-8C94-67A1F4932E3B}"/>
              </a:ext>
            </a:extLst>
          </p:cNvPr>
          <p:cNvSpPr txBox="1"/>
          <p:nvPr/>
        </p:nvSpPr>
        <p:spPr>
          <a:xfrm>
            <a:off x="645225" y="1133385"/>
            <a:ext cx="320409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400" b="1" dirty="0" err="1"/>
              <a:t>Merenungkan</a:t>
            </a:r>
            <a:r>
              <a:rPr lang="en-ID" sz="3400" b="1" dirty="0"/>
              <a:t> </a:t>
            </a:r>
            <a:r>
              <a:rPr lang="en-ID" sz="3400" b="1" dirty="0" err="1"/>
              <a:t>Firman</a:t>
            </a:r>
            <a:r>
              <a:rPr lang="en-ID" sz="3400" b="1" dirty="0"/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49F1B6-019F-855E-34B1-EA85CC3EA93A}"/>
              </a:ext>
            </a:extLst>
          </p:cNvPr>
          <p:cNvSpPr txBox="1"/>
          <p:nvPr/>
        </p:nvSpPr>
        <p:spPr>
          <a:xfrm>
            <a:off x="8520479" y="3654009"/>
            <a:ext cx="27571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 err="1">
                <a:solidFill>
                  <a:schemeClr val="bg1"/>
                </a:solidFill>
              </a:rPr>
              <a:t>perjalanan</a:t>
            </a:r>
            <a:r>
              <a:rPr lang="en-ID" sz="3200" dirty="0">
                <a:solidFill>
                  <a:schemeClr val="bg1"/>
                </a:solidFill>
              </a:rPr>
              <a:t> yang </a:t>
            </a:r>
            <a:r>
              <a:rPr lang="en-ID" sz="3200" dirty="0" err="1">
                <a:solidFill>
                  <a:schemeClr val="bg1"/>
                </a:solidFill>
              </a:rPr>
              <a:t>berhasil</a:t>
            </a:r>
            <a:r>
              <a:rPr lang="en-ID" sz="3200" dirty="0">
                <a:solidFill>
                  <a:schemeClr val="bg1"/>
                </a:solidFill>
              </a:rPr>
              <a:t> dan </a:t>
            </a:r>
            <a:r>
              <a:rPr lang="en-ID" sz="3200" dirty="0" err="1">
                <a:solidFill>
                  <a:schemeClr val="bg1"/>
                </a:solidFill>
              </a:rPr>
              <a:t>kehidupan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beruntung</a:t>
            </a:r>
            <a:r>
              <a:rPr lang="en-ID" sz="3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D3AFDF-32EB-34DA-41B3-CE5D9F231996}"/>
              </a:ext>
            </a:extLst>
          </p:cNvPr>
          <p:cNvSpPr txBox="1"/>
          <p:nvPr/>
        </p:nvSpPr>
        <p:spPr>
          <a:xfrm>
            <a:off x="8520479" y="2896214"/>
            <a:ext cx="320409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400" b="1" dirty="0">
                <a:solidFill>
                  <a:schemeClr val="bg1"/>
                </a:solidFill>
              </a:rPr>
              <a:t>Hasil:</a:t>
            </a:r>
          </a:p>
        </p:txBody>
      </p:sp>
    </p:spTree>
    <p:extLst>
      <p:ext uri="{BB962C8B-B14F-4D97-AF65-F5344CB8AC3E}">
        <p14:creationId xmlns:p14="http://schemas.microsoft.com/office/powerpoint/2010/main" val="3208260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9B873-9EF1-3CBF-643A-6AA1FCC29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121349-AC45-A14A-505F-E7880E02E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195A56-85BE-5A23-5336-1054DB63B4B6}"/>
              </a:ext>
            </a:extLst>
          </p:cNvPr>
          <p:cNvSpPr txBox="1"/>
          <p:nvPr/>
        </p:nvSpPr>
        <p:spPr>
          <a:xfrm>
            <a:off x="526473" y="3195782"/>
            <a:ext cx="53016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000" dirty="0">
                <a:solidFill>
                  <a:schemeClr val="bg1"/>
                </a:solidFill>
              </a:rPr>
              <a:t>Di dunia </a:t>
            </a:r>
            <a:r>
              <a:rPr lang="en-ID" sz="3000" dirty="0" err="1">
                <a:solidFill>
                  <a:schemeClr val="bg1"/>
                </a:solidFill>
              </a:rPr>
              <a:t>ini</a:t>
            </a:r>
            <a:r>
              <a:rPr lang="en-ID" sz="3000" dirty="0">
                <a:solidFill>
                  <a:schemeClr val="bg1"/>
                </a:solidFill>
              </a:rPr>
              <a:t>, </a:t>
            </a:r>
            <a:r>
              <a:rPr lang="en-ID" sz="3000" dirty="0" err="1">
                <a:solidFill>
                  <a:schemeClr val="bg1"/>
                </a:solidFill>
              </a:rPr>
              <a:t>kita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bukanlah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pelengkap</a:t>
            </a:r>
            <a:r>
              <a:rPr lang="en-ID" sz="3000" dirty="0">
                <a:solidFill>
                  <a:schemeClr val="bg1"/>
                </a:solidFill>
              </a:rPr>
              <a:t> yang </a:t>
            </a:r>
            <a:r>
              <a:rPr lang="en-ID" sz="3000" dirty="0" err="1">
                <a:solidFill>
                  <a:schemeClr val="bg1"/>
                </a:solidFill>
              </a:rPr>
              <a:t>sekadar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diciptakan</a:t>
            </a:r>
            <a:r>
              <a:rPr lang="en-ID" sz="3000" dirty="0">
                <a:solidFill>
                  <a:schemeClr val="bg1"/>
                </a:solidFill>
              </a:rPr>
              <a:t>. Ada </a:t>
            </a:r>
            <a:r>
              <a:rPr lang="en-ID" sz="3000" dirty="0" err="1">
                <a:solidFill>
                  <a:schemeClr val="bg1"/>
                </a:solidFill>
              </a:rPr>
              <a:t>tujuan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mengapa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kita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diutus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ke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tengah-tengah</a:t>
            </a:r>
            <a:r>
              <a:rPr lang="en-ID" sz="3000" dirty="0">
                <a:solidFill>
                  <a:schemeClr val="bg1"/>
                </a:solidFill>
              </a:rPr>
              <a:t> dunia </a:t>
            </a:r>
            <a:r>
              <a:rPr lang="en-ID" sz="3000" dirty="0" err="1">
                <a:solidFill>
                  <a:schemeClr val="bg1"/>
                </a:solidFill>
              </a:rPr>
              <a:t>ini</a:t>
            </a:r>
            <a:r>
              <a:rPr lang="en-ID" sz="3000" dirty="0">
                <a:solidFill>
                  <a:schemeClr val="bg1"/>
                </a:solidFill>
              </a:rPr>
              <a:t>, </a:t>
            </a:r>
            <a:r>
              <a:rPr lang="en-ID" sz="3000" dirty="0" err="1">
                <a:solidFill>
                  <a:schemeClr val="bg1"/>
                </a:solidFill>
              </a:rPr>
              <a:t>yaitu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untuk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memiliki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kehidupan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berdampak</a:t>
            </a:r>
            <a:r>
              <a:rPr lang="en-ID" sz="3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B78C84-0E94-A792-F06B-CF5344E93BA0}"/>
              </a:ext>
            </a:extLst>
          </p:cNvPr>
          <p:cNvSpPr txBox="1"/>
          <p:nvPr/>
        </p:nvSpPr>
        <p:spPr>
          <a:xfrm>
            <a:off x="6543964" y="2115128"/>
            <a:ext cx="53016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000" dirty="0">
                <a:solidFill>
                  <a:schemeClr val="bg1"/>
                </a:solidFill>
              </a:rPr>
              <a:t>Dari </a:t>
            </a:r>
            <a:r>
              <a:rPr lang="en-ID" sz="3000" dirty="0" err="1">
                <a:solidFill>
                  <a:schemeClr val="bg1"/>
                </a:solidFill>
              </a:rPr>
              <a:t>Yosua</a:t>
            </a:r>
            <a:r>
              <a:rPr lang="en-ID" sz="3000" dirty="0">
                <a:solidFill>
                  <a:schemeClr val="bg1"/>
                </a:solidFill>
              </a:rPr>
              <a:t>, </a:t>
            </a:r>
            <a:r>
              <a:rPr lang="en-ID" sz="3000" dirty="0" err="1">
                <a:solidFill>
                  <a:schemeClr val="bg1"/>
                </a:solidFill>
              </a:rPr>
              <a:t>kita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belajar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soal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mempersiapkan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diri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hingga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melaksanakan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misi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menjadi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pribadi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berdampak</a:t>
            </a:r>
            <a:r>
              <a:rPr lang="en-ID" sz="3000" dirty="0">
                <a:solidFill>
                  <a:schemeClr val="bg1"/>
                </a:solidFill>
              </a:rPr>
              <a:t>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A2A783B-079D-72D2-DEFB-3FD2E9CB03E4}"/>
              </a:ext>
            </a:extLst>
          </p:cNvPr>
          <p:cNvCxnSpPr/>
          <p:nvPr/>
        </p:nvCxnSpPr>
        <p:spPr>
          <a:xfrm>
            <a:off x="6456218" y="4387273"/>
            <a:ext cx="520930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422A059-989A-3282-FFE5-119C34817023}"/>
              </a:ext>
            </a:extLst>
          </p:cNvPr>
          <p:cNvSpPr txBox="1"/>
          <p:nvPr/>
        </p:nvSpPr>
        <p:spPr>
          <a:xfrm>
            <a:off x="6543964" y="4631562"/>
            <a:ext cx="5301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>
                <a:solidFill>
                  <a:schemeClr val="bg1"/>
                </a:solidFill>
              </a:rPr>
              <a:t>Apa saja yang bisa kita teladani dari Yosua?</a:t>
            </a:r>
            <a:endParaRPr lang="en-ID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215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F05BE-0EF1-9D8A-4F41-F0DBAE0D9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A2D7DCC-06D3-8B03-4D8C-85970F160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260EA8-01E3-282E-F90E-A9B0D46CDF83}"/>
              </a:ext>
            </a:extLst>
          </p:cNvPr>
          <p:cNvSpPr txBox="1"/>
          <p:nvPr/>
        </p:nvSpPr>
        <p:spPr>
          <a:xfrm>
            <a:off x="4294908" y="747195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/>
              <a:t>1</a:t>
            </a:r>
            <a:endParaRPr lang="en-ID" sz="10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AD696A-1070-49EF-117B-DE900752D52C}"/>
              </a:ext>
            </a:extLst>
          </p:cNvPr>
          <p:cNvSpPr txBox="1"/>
          <p:nvPr/>
        </p:nvSpPr>
        <p:spPr>
          <a:xfrm>
            <a:off x="5246255" y="928761"/>
            <a:ext cx="60036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5200" b="1" dirty="0"/>
              <a:t>MANTAP DALAM PERSIAPAN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BA6059-3E28-9209-DDF6-CDCC5AA403AE}"/>
              </a:ext>
            </a:extLst>
          </p:cNvPr>
          <p:cNvSpPr txBox="1"/>
          <p:nvPr/>
        </p:nvSpPr>
        <p:spPr>
          <a:xfrm>
            <a:off x="8608291" y="1914536"/>
            <a:ext cx="9268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000" b="1" dirty="0"/>
              <a:t>(1-2)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AA5013-9F2A-17E2-22AE-9546439D9D71}"/>
              </a:ext>
            </a:extLst>
          </p:cNvPr>
          <p:cNvSpPr/>
          <p:nvPr/>
        </p:nvSpPr>
        <p:spPr>
          <a:xfrm>
            <a:off x="5076991" y="3048000"/>
            <a:ext cx="6788727" cy="3383103"/>
          </a:xfrm>
          <a:prstGeom prst="rect">
            <a:avLst/>
          </a:prstGeom>
          <a:solidFill>
            <a:srgbClr val="4C1A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BE724F-6E12-58C9-A9D6-D19ADFBA1F5B}"/>
              </a:ext>
            </a:extLst>
          </p:cNvPr>
          <p:cNvSpPr txBox="1"/>
          <p:nvPr/>
        </p:nvSpPr>
        <p:spPr>
          <a:xfrm>
            <a:off x="5421745" y="3468447"/>
            <a:ext cx="61421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 err="1">
                <a:solidFill>
                  <a:schemeClr val="bg1"/>
                </a:solidFill>
              </a:rPr>
              <a:t>Firman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Tuhan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kepada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Yosua</a:t>
            </a:r>
            <a:r>
              <a:rPr lang="en-ID" sz="3200" dirty="0">
                <a:solidFill>
                  <a:schemeClr val="bg1"/>
                </a:solidFill>
              </a:rPr>
              <a:t>: “…</a:t>
            </a:r>
            <a:r>
              <a:rPr lang="en-ID" sz="3200" dirty="0" err="1">
                <a:solidFill>
                  <a:schemeClr val="bg1"/>
                </a:solidFill>
              </a:rPr>
              <a:t>bersiaplah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sekarang</a:t>
            </a:r>
            <a:r>
              <a:rPr lang="en-ID" sz="3200" dirty="0">
                <a:solidFill>
                  <a:schemeClr val="bg1"/>
                </a:solidFill>
              </a:rPr>
              <a:t>!” </a:t>
            </a:r>
            <a:r>
              <a:rPr lang="en-ID" sz="3200" dirty="0" err="1">
                <a:solidFill>
                  <a:schemeClr val="bg1"/>
                </a:solidFill>
              </a:rPr>
              <a:t>Untuk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memulai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mengerjakan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sesuatu</a:t>
            </a:r>
            <a:r>
              <a:rPr lang="en-ID" sz="3200" dirty="0">
                <a:solidFill>
                  <a:schemeClr val="bg1"/>
                </a:solidFill>
              </a:rPr>
              <a:t>, </a:t>
            </a:r>
            <a:r>
              <a:rPr lang="en-ID" sz="3200" dirty="0" err="1">
                <a:solidFill>
                  <a:schemeClr val="bg1"/>
                </a:solidFill>
              </a:rPr>
              <a:t>persiapan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adalah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hal</a:t>
            </a:r>
            <a:r>
              <a:rPr lang="en-ID" sz="3200" dirty="0">
                <a:solidFill>
                  <a:schemeClr val="bg1"/>
                </a:solidFill>
              </a:rPr>
              <a:t> yang </a:t>
            </a:r>
            <a:r>
              <a:rPr lang="en-ID" sz="3200" dirty="0" err="1">
                <a:solidFill>
                  <a:schemeClr val="bg1"/>
                </a:solidFill>
              </a:rPr>
              <a:t>tidak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boleh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ditinggalkan</a:t>
            </a:r>
            <a:r>
              <a:rPr lang="en-ID" sz="32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2109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A5EFE-AFB5-5269-0DA0-DE74A1EB3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B8717FA-625C-A810-DAD3-54A2F2C82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5F6757-F367-6623-CD8E-81832331C694}"/>
              </a:ext>
            </a:extLst>
          </p:cNvPr>
          <p:cNvSpPr txBox="1"/>
          <p:nvPr/>
        </p:nvSpPr>
        <p:spPr>
          <a:xfrm>
            <a:off x="554181" y="1015999"/>
            <a:ext cx="5283200" cy="4098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D" sz="2800" dirty="0" err="1"/>
              <a:t>Persiapan</a:t>
            </a:r>
            <a:r>
              <a:rPr lang="en-ID" sz="2800" dirty="0"/>
              <a:t> yang </a:t>
            </a:r>
            <a:r>
              <a:rPr lang="en-ID" sz="2800" dirty="0" err="1"/>
              <a:t>kita</a:t>
            </a:r>
            <a:r>
              <a:rPr lang="en-ID" sz="2800" dirty="0"/>
              <a:t> </a:t>
            </a:r>
            <a:r>
              <a:rPr lang="en-ID" sz="2800" dirty="0" err="1"/>
              <a:t>bisa</a:t>
            </a:r>
            <a:r>
              <a:rPr lang="en-ID" sz="2800" dirty="0"/>
              <a:t> </a:t>
            </a:r>
            <a:r>
              <a:rPr lang="en-ID" sz="2800" dirty="0" err="1"/>
              <a:t>lakukan</a:t>
            </a:r>
            <a:r>
              <a:rPr lang="en-ID" sz="2800" dirty="0"/>
              <a:t>: </a:t>
            </a:r>
            <a:r>
              <a:rPr lang="en-ID" sz="2800" dirty="0" err="1"/>
              <a:t>meningkatkan</a:t>
            </a:r>
            <a:r>
              <a:rPr lang="en-ID" sz="2800" dirty="0"/>
              <a:t> </a:t>
            </a:r>
            <a:r>
              <a:rPr lang="en-ID" sz="2800" dirty="0" err="1"/>
              <a:t>pengetahuan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tekun</a:t>
            </a:r>
            <a:r>
              <a:rPr lang="en-ID" sz="2800" dirty="0"/>
              <a:t> </a:t>
            </a:r>
            <a:r>
              <a:rPr lang="en-ID" sz="2800" dirty="0" err="1"/>
              <a:t>belajar</a:t>
            </a:r>
            <a:r>
              <a:rPr lang="en-ID" sz="2800" dirty="0"/>
              <a:t>. Kita juga </a:t>
            </a:r>
            <a:r>
              <a:rPr lang="en-ID" sz="2800" dirty="0" err="1"/>
              <a:t>perlu</a:t>
            </a:r>
            <a:r>
              <a:rPr lang="en-ID" sz="2800" dirty="0"/>
              <a:t> update skill, </a:t>
            </a:r>
            <a:r>
              <a:rPr lang="en-ID" sz="2800" dirty="0" err="1"/>
              <a:t>mengasah</a:t>
            </a:r>
            <a:r>
              <a:rPr lang="en-ID" sz="2800" dirty="0"/>
              <a:t> </a:t>
            </a:r>
            <a:r>
              <a:rPr lang="en-ID" sz="2800" dirty="0" err="1"/>
              <a:t>ketrampilan</a:t>
            </a:r>
            <a:r>
              <a:rPr lang="en-ID" sz="2800" dirty="0"/>
              <a:t> </a:t>
            </a:r>
            <a:r>
              <a:rPr lang="en-ID" sz="2800" dirty="0" err="1"/>
              <a:t>melakukan</a:t>
            </a:r>
            <a:r>
              <a:rPr lang="en-ID" sz="2800" dirty="0"/>
              <a:t> </a:t>
            </a:r>
            <a:r>
              <a:rPr lang="en-ID" sz="2800" dirty="0" err="1"/>
              <a:t>sesuatu</a:t>
            </a:r>
            <a:r>
              <a:rPr lang="en-ID" sz="2800" dirty="0"/>
              <a:t>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D" sz="2800" dirty="0" err="1"/>
              <a:t>Persiapan</a:t>
            </a:r>
            <a:r>
              <a:rPr lang="en-ID" sz="2800" dirty="0"/>
              <a:t> juga </a:t>
            </a:r>
            <a:r>
              <a:rPr lang="en-ID" sz="2800" dirty="0" err="1"/>
              <a:t>bisa</a:t>
            </a:r>
            <a:r>
              <a:rPr lang="en-ID" sz="2800" dirty="0"/>
              <a:t> </a:t>
            </a:r>
            <a:r>
              <a:rPr lang="en-ID" sz="2800" dirty="0" err="1"/>
              <a:t>dilakukan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kemampuan</a:t>
            </a:r>
            <a:r>
              <a:rPr lang="en-ID" sz="2800" dirty="0"/>
              <a:t> </a:t>
            </a:r>
            <a:r>
              <a:rPr lang="en-ID" sz="2800" dirty="0" err="1"/>
              <a:t>adaptasi</a:t>
            </a:r>
            <a:r>
              <a:rPr lang="en-ID" sz="2800" dirty="0"/>
              <a:t>, </a:t>
            </a:r>
            <a:r>
              <a:rPr lang="en-ID" sz="2800" dirty="0" err="1"/>
              <a:t>menyesuaikan</a:t>
            </a:r>
            <a:r>
              <a:rPr lang="en-ID" sz="2800" dirty="0"/>
              <a:t> </a:t>
            </a:r>
            <a:r>
              <a:rPr lang="en-ID" sz="2800" dirty="0" err="1"/>
              <a:t>diri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situasi</a:t>
            </a:r>
            <a:r>
              <a:rPr lang="en-ID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1808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5F630-C7F0-87F4-FF06-7E86E53E3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C2DE809-B1CD-9789-8755-4D8BE46ADE6F}"/>
              </a:ext>
            </a:extLst>
          </p:cNvPr>
          <p:cNvGrpSpPr/>
          <p:nvPr/>
        </p:nvGrpSpPr>
        <p:grpSpPr>
          <a:xfrm>
            <a:off x="592" y="0"/>
            <a:ext cx="12190815" cy="6858000"/>
            <a:chOff x="592" y="0"/>
            <a:chExt cx="12190815" cy="6858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4DEEDFF-0613-5361-C092-AB3DEB2B8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" y="0"/>
              <a:ext cx="12190815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FC4B891-04E8-4B44-6FCB-8DA2A374C469}"/>
                </a:ext>
              </a:extLst>
            </p:cNvPr>
            <p:cNvSpPr/>
            <p:nvPr/>
          </p:nvSpPr>
          <p:spPr>
            <a:xfrm>
              <a:off x="4924591" y="3138123"/>
              <a:ext cx="6788727" cy="35582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E0AB2985-8C82-103E-8976-576AC305B5B1}"/>
              </a:ext>
            </a:extLst>
          </p:cNvPr>
          <p:cNvSpPr/>
          <p:nvPr/>
        </p:nvSpPr>
        <p:spPr>
          <a:xfrm>
            <a:off x="5076991" y="3048000"/>
            <a:ext cx="6788727" cy="3445164"/>
          </a:xfrm>
          <a:prstGeom prst="rect">
            <a:avLst/>
          </a:prstGeom>
          <a:solidFill>
            <a:srgbClr val="4C1A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D34A8A-109E-11A9-DFB8-864454C8E1F2}"/>
              </a:ext>
            </a:extLst>
          </p:cNvPr>
          <p:cNvSpPr txBox="1"/>
          <p:nvPr/>
        </p:nvSpPr>
        <p:spPr>
          <a:xfrm>
            <a:off x="4294908" y="747195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/>
              <a:t>2</a:t>
            </a:r>
            <a:endParaRPr lang="en-ID" sz="10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0B9F09-023A-BF78-56AD-1D8A938D48C7}"/>
              </a:ext>
            </a:extLst>
          </p:cNvPr>
          <p:cNvSpPr txBox="1"/>
          <p:nvPr/>
        </p:nvSpPr>
        <p:spPr>
          <a:xfrm>
            <a:off x="5246255" y="928761"/>
            <a:ext cx="60036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200" b="1" dirty="0"/>
              <a:t>JELAS DALAM </a:t>
            </a:r>
            <a:br>
              <a:rPr lang="pt-BR" sz="5200" b="1" dirty="0"/>
            </a:br>
            <a:r>
              <a:rPr lang="pt-BR" sz="5200" b="1" dirty="0"/>
              <a:t>VISI KE DEPAN</a:t>
            </a:r>
            <a:endParaRPr lang="en-ID" sz="5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3F37D3-0488-98AB-974B-4215E9085AB0}"/>
              </a:ext>
            </a:extLst>
          </p:cNvPr>
          <p:cNvSpPr txBox="1"/>
          <p:nvPr/>
        </p:nvSpPr>
        <p:spPr>
          <a:xfrm>
            <a:off x="9423107" y="1914536"/>
            <a:ext cx="6206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000" b="1" dirty="0"/>
              <a:t>(4)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2C3191-E7A2-3272-9758-F0B37AB885B7}"/>
              </a:ext>
            </a:extLst>
          </p:cNvPr>
          <p:cNvSpPr txBox="1"/>
          <p:nvPr/>
        </p:nvSpPr>
        <p:spPr>
          <a:xfrm>
            <a:off x="5421745" y="3704810"/>
            <a:ext cx="61421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 err="1">
                <a:solidFill>
                  <a:schemeClr val="bg1"/>
                </a:solidFill>
              </a:rPr>
              <a:t>Kepada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Yosua</a:t>
            </a:r>
            <a:r>
              <a:rPr lang="en-ID" sz="3200" dirty="0">
                <a:solidFill>
                  <a:schemeClr val="bg1"/>
                </a:solidFill>
              </a:rPr>
              <a:t>, </a:t>
            </a:r>
            <a:r>
              <a:rPr lang="en-ID" sz="3200" dirty="0" err="1">
                <a:solidFill>
                  <a:schemeClr val="bg1"/>
                </a:solidFill>
              </a:rPr>
              <a:t>Tuhan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menyatakan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visi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ke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depan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dengan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jelas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soal</a:t>
            </a:r>
            <a:r>
              <a:rPr lang="en-ID" sz="3200" dirty="0">
                <a:solidFill>
                  <a:schemeClr val="bg1"/>
                </a:solidFill>
              </a:rPr>
              <a:t> batas-batas wilayah yang </a:t>
            </a:r>
            <a:r>
              <a:rPr lang="en-ID" sz="3200" dirty="0" err="1">
                <a:solidFill>
                  <a:schemeClr val="bg1"/>
                </a:solidFill>
              </a:rPr>
              <a:t>akan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menjadi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milik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pusaka</a:t>
            </a:r>
            <a:r>
              <a:rPr lang="en-ID" sz="3200" dirty="0">
                <a:solidFill>
                  <a:schemeClr val="bg1"/>
                </a:solidFill>
              </a:rPr>
              <a:t> Israel.</a:t>
            </a:r>
          </a:p>
        </p:txBody>
      </p:sp>
    </p:spTree>
    <p:extLst>
      <p:ext uri="{BB962C8B-B14F-4D97-AF65-F5344CB8AC3E}">
        <p14:creationId xmlns:p14="http://schemas.microsoft.com/office/powerpoint/2010/main" val="3328616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A4822-B7E5-FADA-E7C8-166A4C28F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92C2AF0-1E36-EF57-DEF9-78B136300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7BABFF-1BCB-4BAD-118A-F1587AB67923}"/>
              </a:ext>
            </a:extLst>
          </p:cNvPr>
          <p:cNvSpPr txBox="1"/>
          <p:nvPr/>
        </p:nvSpPr>
        <p:spPr>
          <a:xfrm>
            <a:off x="831272" y="1182231"/>
            <a:ext cx="63269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ID" sz="2800" dirty="0">
                <a:solidFill>
                  <a:schemeClr val="bg1"/>
                </a:solidFill>
              </a:rPr>
              <a:t>Jika </a:t>
            </a:r>
            <a:r>
              <a:rPr lang="en-ID" sz="2800" dirty="0" err="1">
                <a:solidFill>
                  <a:schemeClr val="bg1"/>
                </a:solidFill>
              </a:rPr>
              <a:t>kita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mau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berdampak</a:t>
            </a:r>
            <a:r>
              <a:rPr lang="en-ID" sz="2800" dirty="0">
                <a:solidFill>
                  <a:schemeClr val="bg1"/>
                </a:solidFill>
              </a:rPr>
              <a:t>, </a:t>
            </a:r>
            <a:r>
              <a:rPr lang="en-ID" sz="2800" dirty="0" err="1">
                <a:solidFill>
                  <a:schemeClr val="bg1"/>
                </a:solidFill>
              </a:rPr>
              <a:t>visi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dari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Tuhan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harus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jelas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kita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tangkap</a:t>
            </a:r>
            <a:r>
              <a:rPr lang="en-ID" sz="2800" dirty="0">
                <a:solidFill>
                  <a:schemeClr val="bg1"/>
                </a:solidFill>
              </a:rPr>
              <a:t>. </a:t>
            </a:r>
            <a:r>
              <a:rPr lang="en-ID" sz="2800" dirty="0" err="1">
                <a:solidFill>
                  <a:schemeClr val="bg1"/>
                </a:solidFill>
              </a:rPr>
              <a:t>Visi</a:t>
            </a:r>
            <a:r>
              <a:rPr lang="en-ID" sz="2800" dirty="0">
                <a:solidFill>
                  <a:schemeClr val="bg1"/>
                </a:solidFill>
              </a:rPr>
              <a:t> yang </a:t>
            </a:r>
            <a:r>
              <a:rPr lang="en-ID" sz="2800" dirty="0" err="1">
                <a:solidFill>
                  <a:schemeClr val="bg1"/>
                </a:solidFill>
              </a:rPr>
              <a:t>jelas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akan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lebih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mudah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dibagikan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ke</a:t>
            </a:r>
            <a:r>
              <a:rPr lang="en-ID" sz="2800" dirty="0">
                <a:solidFill>
                  <a:schemeClr val="bg1"/>
                </a:solidFill>
              </a:rPr>
              <a:t> orang lain.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91BE9C-B945-8384-8100-B9F9239939EB}"/>
              </a:ext>
            </a:extLst>
          </p:cNvPr>
          <p:cNvSpPr txBox="1"/>
          <p:nvPr/>
        </p:nvSpPr>
        <p:spPr>
          <a:xfrm>
            <a:off x="5130798" y="3429000"/>
            <a:ext cx="66086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ID" sz="3500" b="1" dirty="0" err="1">
                <a:solidFill>
                  <a:schemeClr val="bg1"/>
                </a:solidFill>
              </a:rPr>
              <a:t>Miliki</a:t>
            </a:r>
            <a:r>
              <a:rPr lang="en-ID" sz="3500" b="1" dirty="0">
                <a:solidFill>
                  <a:schemeClr val="bg1"/>
                </a:solidFill>
              </a:rPr>
              <a:t> juga </a:t>
            </a:r>
            <a:r>
              <a:rPr lang="en-ID" sz="3500" b="1" dirty="0" err="1">
                <a:solidFill>
                  <a:schemeClr val="bg1"/>
                </a:solidFill>
              </a:rPr>
              <a:t>visi</a:t>
            </a:r>
            <a:r>
              <a:rPr lang="en-ID" sz="3500" b="1" dirty="0">
                <a:solidFill>
                  <a:schemeClr val="bg1"/>
                </a:solidFill>
              </a:rPr>
              <a:t> yang </a:t>
            </a:r>
            <a:r>
              <a:rPr lang="en-ID" sz="3500" b="1" dirty="0" err="1">
                <a:solidFill>
                  <a:schemeClr val="bg1"/>
                </a:solidFill>
              </a:rPr>
              <a:t>besar</a:t>
            </a:r>
            <a:r>
              <a:rPr lang="en-ID" sz="3500" b="1" dirty="0">
                <a:solidFill>
                  <a:schemeClr val="bg1"/>
                </a:solidFill>
              </a:rPr>
              <a:t> </a:t>
            </a:r>
            <a:r>
              <a:rPr lang="en-ID" sz="3500" b="1" dirty="0" err="1">
                <a:solidFill>
                  <a:schemeClr val="bg1"/>
                </a:solidFill>
              </a:rPr>
              <a:t>karena</a:t>
            </a:r>
            <a:r>
              <a:rPr lang="en-ID" sz="3500" b="1" dirty="0">
                <a:solidFill>
                  <a:schemeClr val="bg1"/>
                </a:solidFill>
              </a:rPr>
              <a:t> </a:t>
            </a:r>
            <a:r>
              <a:rPr lang="en-ID" sz="3500" b="1" dirty="0" err="1">
                <a:solidFill>
                  <a:schemeClr val="bg1"/>
                </a:solidFill>
              </a:rPr>
              <a:t>sumbernya</a:t>
            </a:r>
            <a:r>
              <a:rPr lang="en-ID" sz="3500" b="1" dirty="0">
                <a:solidFill>
                  <a:schemeClr val="bg1"/>
                </a:solidFill>
              </a:rPr>
              <a:t> </a:t>
            </a:r>
            <a:r>
              <a:rPr lang="en-ID" sz="3500" b="1" dirty="0" err="1">
                <a:solidFill>
                  <a:schemeClr val="bg1"/>
                </a:solidFill>
              </a:rPr>
              <a:t>Tuhan</a:t>
            </a:r>
            <a:r>
              <a:rPr lang="en-ID" sz="3500" b="1" dirty="0">
                <a:solidFill>
                  <a:schemeClr val="bg1"/>
                </a:solidFill>
              </a:rPr>
              <a:t> yang </a:t>
            </a:r>
            <a:r>
              <a:rPr lang="en-ID" sz="3500" b="1" dirty="0" err="1">
                <a:solidFill>
                  <a:schemeClr val="bg1"/>
                </a:solidFill>
              </a:rPr>
              <a:t>besar</a:t>
            </a:r>
            <a:r>
              <a:rPr lang="en-ID" sz="3500" b="1" dirty="0">
                <a:solidFill>
                  <a:schemeClr val="bg1"/>
                </a:solidFill>
              </a:rPr>
              <a:t>. Kita </a:t>
            </a:r>
            <a:r>
              <a:rPr lang="en-ID" sz="3500" b="1" dirty="0" err="1">
                <a:solidFill>
                  <a:schemeClr val="bg1"/>
                </a:solidFill>
              </a:rPr>
              <a:t>bisa</a:t>
            </a:r>
            <a:r>
              <a:rPr lang="en-ID" sz="3500" b="1" dirty="0">
                <a:solidFill>
                  <a:schemeClr val="bg1"/>
                </a:solidFill>
              </a:rPr>
              <a:t> </a:t>
            </a:r>
            <a:r>
              <a:rPr lang="en-ID" sz="3500" b="1" dirty="0" err="1">
                <a:solidFill>
                  <a:schemeClr val="bg1"/>
                </a:solidFill>
              </a:rPr>
              <a:t>berdampak</a:t>
            </a:r>
            <a:r>
              <a:rPr lang="en-ID" sz="3500" b="1" dirty="0">
                <a:solidFill>
                  <a:schemeClr val="bg1"/>
                </a:solidFill>
              </a:rPr>
              <a:t> </a:t>
            </a:r>
            <a:r>
              <a:rPr lang="en-ID" sz="3500" b="1" dirty="0" err="1">
                <a:solidFill>
                  <a:schemeClr val="bg1"/>
                </a:solidFill>
              </a:rPr>
              <a:t>dengan</a:t>
            </a:r>
            <a:r>
              <a:rPr lang="en-ID" sz="3500" b="1" dirty="0">
                <a:solidFill>
                  <a:schemeClr val="bg1"/>
                </a:solidFill>
              </a:rPr>
              <a:t> </a:t>
            </a:r>
            <a:r>
              <a:rPr lang="en-ID" sz="3500" b="1" dirty="0" err="1">
                <a:solidFill>
                  <a:schemeClr val="bg1"/>
                </a:solidFill>
              </a:rPr>
              <a:t>hal-hal</a:t>
            </a:r>
            <a:r>
              <a:rPr lang="en-ID" sz="3500" b="1" dirty="0">
                <a:solidFill>
                  <a:schemeClr val="bg1"/>
                </a:solidFill>
              </a:rPr>
              <a:t> </a:t>
            </a:r>
            <a:r>
              <a:rPr lang="en-ID" sz="3500" b="1" dirty="0" err="1">
                <a:solidFill>
                  <a:schemeClr val="bg1"/>
                </a:solidFill>
              </a:rPr>
              <a:t>besar</a:t>
            </a:r>
            <a:r>
              <a:rPr lang="en-ID" sz="3500" b="1" dirty="0">
                <a:solidFill>
                  <a:schemeClr val="bg1"/>
                </a:solidFill>
              </a:rPr>
              <a:t> </a:t>
            </a:r>
            <a:r>
              <a:rPr lang="en-ID" sz="3500" b="1" dirty="0" err="1">
                <a:solidFill>
                  <a:schemeClr val="bg1"/>
                </a:solidFill>
              </a:rPr>
              <a:t>dari</a:t>
            </a:r>
            <a:r>
              <a:rPr lang="en-ID" sz="3500" b="1" dirty="0">
                <a:solidFill>
                  <a:schemeClr val="bg1"/>
                </a:solidFill>
              </a:rPr>
              <a:t> </a:t>
            </a:r>
            <a:r>
              <a:rPr lang="en-ID" sz="3500" b="1" dirty="0" err="1">
                <a:solidFill>
                  <a:schemeClr val="bg1"/>
                </a:solidFill>
              </a:rPr>
              <a:t>Tuhan</a:t>
            </a:r>
            <a:r>
              <a:rPr lang="en-ID" sz="3500" b="1" dirty="0">
                <a:solidFill>
                  <a:schemeClr val="bg1"/>
                </a:solidFill>
              </a:rPr>
              <a:t> yang </a:t>
            </a:r>
            <a:r>
              <a:rPr lang="en-ID" sz="3500" b="1" dirty="0" err="1">
                <a:solidFill>
                  <a:schemeClr val="bg1"/>
                </a:solidFill>
              </a:rPr>
              <a:t>besar</a:t>
            </a:r>
            <a:r>
              <a:rPr lang="en-ID" sz="3500" b="1" dirty="0">
                <a:solidFill>
                  <a:schemeClr val="bg1"/>
                </a:solidFill>
              </a:rPr>
              <a:t> </a:t>
            </a:r>
            <a:r>
              <a:rPr lang="en-ID" sz="3500" b="1" dirty="0" err="1">
                <a:solidFill>
                  <a:schemeClr val="bg1"/>
                </a:solidFill>
              </a:rPr>
              <a:t>itu</a:t>
            </a:r>
            <a:r>
              <a:rPr lang="en-ID" sz="35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1375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05E6D-DF1D-80DD-AB2B-8CDEBE040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630FB7-B61D-B8D5-A33D-37C4BE602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97D14A5-2E5A-BA57-2DDF-EDFD7E67B085}"/>
              </a:ext>
            </a:extLst>
          </p:cNvPr>
          <p:cNvSpPr/>
          <p:nvPr/>
        </p:nvSpPr>
        <p:spPr>
          <a:xfrm>
            <a:off x="5076991" y="3048000"/>
            <a:ext cx="6788727" cy="3445164"/>
          </a:xfrm>
          <a:prstGeom prst="rect">
            <a:avLst/>
          </a:prstGeom>
          <a:solidFill>
            <a:srgbClr val="4C1A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DDBD19-65AA-25DC-2AD4-8899FBB7F3D6}"/>
              </a:ext>
            </a:extLst>
          </p:cNvPr>
          <p:cNvSpPr txBox="1"/>
          <p:nvPr/>
        </p:nvSpPr>
        <p:spPr>
          <a:xfrm>
            <a:off x="4294908" y="747195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/>
              <a:t>3</a:t>
            </a:r>
            <a:endParaRPr lang="en-ID" sz="10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C78EFF-91F8-6013-A65D-0B436C32A012}"/>
              </a:ext>
            </a:extLst>
          </p:cNvPr>
          <p:cNvSpPr txBox="1"/>
          <p:nvPr/>
        </p:nvSpPr>
        <p:spPr>
          <a:xfrm>
            <a:off x="5246255" y="928761"/>
            <a:ext cx="60036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200" b="1" dirty="0"/>
              <a:t>TEGUH DALAM KEKUATAN</a:t>
            </a:r>
            <a:endParaRPr lang="en-ID" sz="5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F85129-370F-BBB4-26F5-8CBD9FB7CA61}"/>
              </a:ext>
            </a:extLst>
          </p:cNvPr>
          <p:cNvSpPr txBox="1"/>
          <p:nvPr/>
        </p:nvSpPr>
        <p:spPr>
          <a:xfrm>
            <a:off x="8248073" y="1914536"/>
            <a:ext cx="13837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000" b="1" dirty="0"/>
              <a:t>(6, 7, 9)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23DE8E-6300-BB85-6922-3A7A21DFEFF1}"/>
              </a:ext>
            </a:extLst>
          </p:cNvPr>
          <p:cNvSpPr txBox="1"/>
          <p:nvPr/>
        </p:nvSpPr>
        <p:spPr>
          <a:xfrm>
            <a:off x="5421745" y="3704810"/>
            <a:ext cx="61421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 err="1">
                <a:solidFill>
                  <a:schemeClr val="bg1"/>
                </a:solidFill>
              </a:rPr>
              <a:t>Beberapa</a:t>
            </a:r>
            <a:r>
              <a:rPr lang="en-ID" sz="3200" dirty="0">
                <a:solidFill>
                  <a:schemeClr val="bg1"/>
                </a:solidFill>
              </a:rPr>
              <a:t> kali </a:t>
            </a:r>
            <a:r>
              <a:rPr lang="en-ID" sz="3200" dirty="0" err="1">
                <a:solidFill>
                  <a:schemeClr val="bg1"/>
                </a:solidFill>
              </a:rPr>
              <a:t>dinyatakan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Tuhan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kepada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Yosua</a:t>
            </a:r>
            <a:r>
              <a:rPr lang="en-ID" sz="3200" dirty="0">
                <a:solidFill>
                  <a:schemeClr val="bg1"/>
                </a:solidFill>
              </a:rPr>
              <a:t>: KUATKAN DAN TEGUHKAN HATIMU! </a:t>
            </a:r>
            <a:r>
              <a:rPr lang="en-ID" sz="3200" dirty="0" err="1">
                <a:solidFill>
                  <a:schemeClr val="bg1"/>
                </a:solidFill>
              </a:rPr>
              <a:t>Mungkin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Yosua</a:t>
            </a:r>
            <a:r>
              <a:rPr lang="en-ID" sz="3200" dirty="0">
                <a:solidFill>
                  <a:schemeClr val="bg1"/>
                </a:solidFill>
              </a:rPr>
              <a:t> ragu </a:t>
            </a:r>
            <a:r>
              <a:rPr lang="en-ID" sz="3200" dirty="0" err="1">
                <a:solidFill>
                  <a:schemeClr val="bg1"/>
                </a:solidFill>
              </a:rPr>
              <a:t>karena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masih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muda</a:t>
            </a:r>
            <a:r>
              <a:rPr lang="en-ID" sz="32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7098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2F113-6B6D-8759-E1C7-2669A802D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7084BA4-9A56-E9D7-1320-0D4A9CC9F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96214C-1A89-6F5A-4CC3-934D5259F431}"/>
              </a:ext>
            </a:extLst>
          </p:cNvPr>
          <p:cNvSpPr txBox="1"/>
          <p:nvPr/>
        </p:nvSpPr>
        <p:spPr>
          <a:xfrm>
            <a:off x="839585" y="3654010"/>
            <a:ext cx="51649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b="1" dirty="0">
                <a:solidFill>
                  <a:schemeClr val="bg1"/>
                </a:solidFill>
              </a:rPr>
              <a:t>Jika </a:t>
            </a:r>
            <a:r>
              <a:rPr lang="en-ID" sz="3200" b="1" dirty="0" err="1">
                <a:solidFill>
                  <a:schemeClr val="bg1"/>
                </a:solidFill>
              </a:rPr>
              <a:t>Tuhan</a:t>
            </a:r>
            <a:r>
              <a:rPr lang="en-ID" sz="3200" b="1" dirty="0">
                <a:solidFill>
                  <a:schemeClr val="bg1"/>
                </a:solidFill>
              </a:rPr>
              <a:t> yang </a:t>
            </a:r>
            <a:r>
              <a:rPr lang="en-ID" sz="3200" b="1" dirty="0" err="1">
                <a:solidFill>
                  <a:schemeClr val="bg1"/>
                </a:solidFill>
              </a:rPr>
              <a:t>memanggil</a:t>
            </a:r>
            <a:r>
              <a:rPr lang="en-ID" sz="3200" b="1" dirty="0">
                <a:solidFill>
                  <a:schemeClr val="bg1"/>
                </a:solidFill>
              </a:rPr>
              <a:t> dan </a:t>
            </a:r>
            <a:r>
              <a:rPr lang="en-ID" sz="3200" b="1" dirty="0" err="1">
                <a:solidFill>
                  <a:schemeClr val="bg1"/>
                </a:solidFill>
              </a:rPr>
              <a:t>menyertai</a:t>
            </a:r>
            <a:r>
              <a:rPr lang="en-ID" sz="3200" b="1" dirty="0">
                <a:solidFill>
                  <a:schemeClr val="bg1"/>
                </a:solidFill>
              </a:rPr>
              <a:t>, </a:t>
            </a:r>
            <a:r>
              <a:rPr lang="en-ID" sz="3200" b="1" dirty="0" err="1">
                <a:solidFill>
                  <a:schemeClr val="bg1"/>
                </a:solidFill>
              </a:rPr>
              <a:t>tantangan</a:t>
            </a:r>
            <a:r>
              <a:rPr lang="en-ID" sz="3200" b="1" dirty="0">
                <a:solidFill>
                  <a:schemeClr val="bg1"/>
                </a:solidFill>
              </a:rPr>
              <a:t> </a:t>
            </a:r>
            <a:r>
              <a:rPr lang="en-ID" sz="3200" b="1" dirty="0" err="1">
                <a:solidFill>
                  <a:schemeClr val="bg1"/>
                </a:solidFill>
              </a:rPr>
              <a:t>bisa</a:t>
            </a:r>
            <a:r>
              <a:rPr lang="en-ID" sz="3200" b="1" dirty="0">
                <a:solidFill>
                  <a:schemeClr val="bg1"/>
                </a:solidFill>
              </a:rPr>
              <a:t> </a:t>
            </a:r>
            <a:r>
              <a:rPr lang="en-ID" sz="3200" b="1" dirty="0" err="1">
                <a:solidFill>
                  <a:schemeClr val="bg1"/>
                </a:solidFill>
              </a:rPr>
              <a:t>ada</a:t>
            </a:r>
            <a:r>
              <a:rPr lang="en-ID" sz="3200" b="1" dirty="0">
                <a:solidFill>
                  <a:schemeClr val="bg1"/>
                </a:solidFill>
              </a:rPr>
              <a:t>, </a:t>
            </a:r>
            <a:r>
              <a:rPr lang="en-ID" sz="3200" b="1" dirty="0" err="1">
                <a:solidFill>
                  <a:schemeClr val="bg1"/>
                </a:solidFill>
              </a:rPr>
              <a:t>tetapi</a:t>
            </a:r>
            <a:r>
              <a:rPr lang="en-ID" sz="3200" b="1" dirty="0">
                <a:solidFill>
                  <a:schemeClr val="bg1"/>
                </a:solidFill>
              </a:rPr>
              <a:t> </a:t>
            </a:r>
            <a:r>
              <a:rPr lang="en-ID" sz="3200" b="1" dirty="0" err="1">
                <a:solidFill>
                  <a:schemeClr val="bg1"/>
                </a:solidFill>
              </a:rPr>
              <a:t>kemenangan</a:t>
            </a:r>
            <a:r>
              <a:rPr lang="en-ID" sz="3200" b="1" dirty="0">
                <a:solidFill>
                  <a:schemeClr val="bg1"/>
                </a:solidFill>
              </a:rPr>
              <a:t> </a:t>
            </a:r>
            <a:r>
              <a:rPr lang="en-ID" sz="3200" b="1" dirty="0" err="1">
                <a:solidFill>
                  <a:schemeClr val="bg1"/>
                </a:solidFill>
              </a:rPr>
              <a:t>menjadi</a:t>
            </a:r>
            <a:r>
              <a:rPr lang="en-ID" sz="3200" b="1" dirty="0">
                <a:solidFill>
                  <a:schemeClr val="bg1"/>
                </a:solidFill>
              </a:rPr>
              <a:t> </a:t>
            </a:r>
            <a:r>
              <a:rPr lang="en-ID" sz="3200" b="1" dirty="0" err="1">
                <a:solidFill>
                  <a:schemeClr val="bg1"/>
                </a:solidFill>
              </a:rPr>
              <a:t>bagian</a:t>
            </a:r>
            <a:r>
              <a:rPr lang="en-ID" sz="3200" b="1" dirty="0">
                <a:solidFill>
                  <a:schemeClr val="bg1"/>
                </a:solidFill>
              </a:rPr>
              <a:t> </a:t>
            </a:r>
            <a:r>
              <a:rPr lang="en-ID" sz="3200" b="1" dirty="0" err="1">
                <a:solidFill>
                  <a:schemeClr val="bg1"/>
                </a:solidFill>
              </a:rPr>
              <a:t>kita</a:t>
            </a:r>
            <a:r>
              <a:rPr lang="en-ID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38D7FB-6F00-5BC9-61D7-146B0AB5F418}"/>
              </a:ext>
            </a:extLst>
          </p:cNvPr>
          <p:cNvSpPr txBox="1"/>
          <p:nvPr/>
        </p:nvSpPr>
        <p:spPr>
          <a:xfrm>
            <a:off x="534785" y="795954"/>
            <a:ext cx="61421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/>
              <a:t>Karena </a:t>
            </a:r>
            <a:r>
              <a:rPr lang="en-ID" sz="3200" dirty="0" err="1"/>
              <a:t>itu</a:t>
            </a:r>
            <a:r>
              <a:rPr lang="en-ID" sz="3200" dirty="0"/>
              <a:t> </a:t>
            </a:r>
            <a:r>
              <a:rPr lang="en-ID" sz="3200" dirty="0" err="1"/>
              <a:t>Tuhan</a:t>
            </a:r>
            <a:r>
              <a:rPr lang="en-ID" sz="3200" dirty="0"/>
              <a:t> </a:t>
            </a:r>
            <a:r>
              <a:rPr lang="en-ID" sz="3200" dirty="0" err="1"/>
              <a:t>menekankan</a:t>
            </a:r>
            <a:r>
              <a:rPr lang="en-ID" sz="3200" dirty="0"/>
              <a:t> </a:t>
            </a:r>
            <a:r>
              <a:rPr lang="en-ID" sz="3200" dirty="0" err="1"/>
              <a:t>padanya</a:t>
            </a:r>
            <a:r>
              <a:rPr lang="en-ID" sz="3200" dirty="0"/>
              <a:t> agar </a:t>
            </a:r>
            <a:r>
              <a:rPr lang="en-ID" sz="3200" dirty="0" err="1"/>
              <a:t>membangun</a:t>
            </a:r>
            <a:r>
              <a:rPr lang="en-ID" sz="3200" dirty="0"/>
              <a:t> </a:t>
            </a:r>
            <a:r>
              <a:rPr lang="en-ID" sz="3200" dirty="0" err="1"/>
              <a:t>keyakinan</a:t>
            </a:r>
            <a:r>
              <a:rPr lang="en-ID" sz="3200" dirty="0"/>
              <a:t> </a:t>
            </a:r>
            <a:r>
              <a:rPr lang="en-ID" sz="3200" dirty="0" err="1"/>
              <a:t>diri</a:t>
            </a:r>
            <a:r>
              <a:rPr lang="en-ID" sz="3200" dirty="0"/>
              <a:t> </a:t>
            </a:r>
            <a:r>
              <a:rPr lang="en-ID" sz="3200" dirty="0" err="1"/>
              <a:t>berdasar</a:t>
            </a:r>
            <a:r>
              <a:rPr lang="en-ID" sz="3200" dirty="0"/>
              <a:t>: </a:t>
            </a:r>
            <a:r>
              <a:rPr lang="en-ID" sz="3200" dirty="0" err="1"/>
              <a:t>panggilan</a:t>
            </a:r>
            <a:r>
              <a:rPr lang="en-ID" sz="3200" dirty="0"/>
              <a:t> dan </a:t>
            </a:r>
            <a:r>
              <a:rPr lang="en-ID" sz="3200" dirty="0" err="1"/>
              <a:t>penyertaan</a:t>
            </a:r>
            <a:r>
              <a:rPr lang="en-ID" sz="3200" dirty="0"/>
              <a:t> </a:t>
            </a:r>
            <a:r>
              <a:rPr lang="en-ID" sz="3200" dirty="0" err="1"/>
              <a:t>Tuhan</a:t>
            </a:r>
            <a:r>
              <a:rPr lang="en-ID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8474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7237E-C889-71F1-5A4B-2D07B4901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CBD5145-1A5E-A4AF-3D6F-525FD78339C1}"/>
              </a:ext>
            </a:extLst>
          </p:cNvPr>
          <p:cNvGrpSpPr/>
          <p:nvPr/>
        </p:nvGrpSpPr>
        <p:grpSpPr>
          <a:xfrm>
            <a:off x="592" y="0"/>
            <a:ext cx="12190815" cy="6858000"/>
            <a:chOff x="592" y="0"/>
            <a:chExt cx="12190815" cy="68580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0B68254-FA31-D77F-7F90-C71DB9168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" y="0"/>
              <a:ext cx="12190815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5DAE693-099E-6D18-C09E-C717058EF51F}"/>
                </a:ext>
              </a:extLst>
            </p:cNvPr>
            <p:cNvSpPr/>
            <p:nvPr/>
          </p:nvSpPr>
          <p:spPr>
            <a:xfrm>
              <a:off x="4866640" y="3149600"/>
              <a:ext cx="7010400" cy="3576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97600B7-6A23-2CAF-E055-3DC101061869}"/>
              </a:ext>
            </a:extLst>
          </p:cNvPr>
          <p:cNvSpPr/>
          <p:nvPr/>
        </p:nvSpPr>
        <p:spPr>
          <a:xfrm>
            <a:off x="5076991" y="3048000"/>
            <a:ext cx="6788727" cy="3445164"/>
          </a:xfrm>
          <a:prstGeom prst="rect">
            <a:avLst/>
          </a:prstGeom>
          <a:solidFill>
            <a:srgbClr val="4C1A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28EBD7-0937-7F78-C606-4792F4E3A968}"/>
              </a:ext>
            </a:extLst>
          </p:cNvPr>
          <p:cNvSpPr txBox="1"/>
          <p:nvPr/>
        </p:nvSpPr>
        <p:spPr>
          <a:xfrm>
            <a:off x="4294908" y="747195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/>
              <a:t>4</a:t>
            </a:r>
            <a:endParaRPr lang="en-ID" sz="10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DB5B06-1A7F-443C-B790-8B30BE51902B}"/>
              </a:ext>
            </a:extLst>
          </p:cNvPr>
          <p:cNvSpPr txBox="1"/>
          <p:nvPr/>
        </p:nvSpPr>
        <p:spPr>
          <a:xfrm>
            <a:off x="5246255" y="928761"/>
            <a:ext cx="60036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200" b="1" dirty="0"/>
              <a:t>BERAKAR </a:t>
            </a:r>
            <a:br>
              <a:rPr lang="pt-BR" sz="5200" b="1" dirty="0"/>
            </a:br>
            <a:r>
              <a:rPr lang="pt-BR" sz="5200" b="1" dirty="0"/>
              <a:t>DALAM FIRMAN</a:t>
            </a:r>
            <a:endParaRPr lang="en-ID" sz="5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684EF6-A275-A890-2CFB-85129C54BE8A}"/>
              </a:ext>
            </a:extLst>
          </p:cNvPr>
          <p:cNvSpPr txBox="1"/>
          <p:nvPr/>
        </p:nvSpPr>
        <p:spPr>
          <a:xfrm>
            <a:off x="9893864" y="1914536"/>
            <a:ext cx="6206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000" b="1" dirty="0"/>
              <a:t>(8)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F3452A-F4A6-2123-E1CB-3CC46574F5AF}"/>
              </a:ext>
            </a:extLst>
          </p:cNvPr>
          <p:cNvSpPr txBox="1"/>
          <p:nvPr/>
        </p:nvSpPr>
        <p:spPr>
          <a:xfrm>
            <a:off x="5421745" y="3392721"/>
            <a:ext cx="61421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solidFill>
                  <a:schemeClr val="bg1"/>
                </a:solidFill>
              </a:rPr>
              <a:t>Yosua diminta oleh Tuhan untuk menjadikan Firman Tuhan sebagai dasar hidup pribadi dan bangsanya. Prosesnya:</a:t>
            </a:r>
            <a:endParaRPr lang="en-ID" sz="3200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6840038-E4CF-E2B9-5A87-17A1FC586CF6}"/>
              </a:ext>
            </a:extLst>
          </p:cNvPr>
          <p:cNvCxnSpPr/>
          <p:nvPr/>
        </p:nvCxnSpPr>
        <p:spPr>
          <a:xfrm>
            <a:off x="5425440" y="5811247"/>
            <a:ext cx="6085840" cy="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530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330</Words>
  <Application>Microsoft Office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 Siska</dc:creator>
  <cp:lastModifiedBy>Fran Siska</cp:lastModifiedBy>
  <cp:revision>3</cp:revision>
  <dcterms:created xsi:type="dcterms:W3CDTF">2024-12-27T07:02:26Z</dcterms:created>
  <dcterms:modified xsi:type="dcterms:W3CDTF">2024-12-27T08:16:09Z</dcterms:modified>
</cp:coreProperties>
</file>